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87" r:id="rId12"/>
    <p:sldId id="267" r:id="rId13"/>
    <p:sldId id="268" r:id="rId14"/>
    <p:sldId id="282" r:id="rId15"/>
    <p:sldId id="269" r:id="rId16"/>
    <p:sldId id="288" r:id="rId17"/>
    <p:sldId id="270" r:id="rId18"/>
    <p:sldId id="283" r:id="rId19"/>
    <p:sldId id="271" r:id="rId20"/>
    <p:sldId id="284" r:id="rId21"/>
    <p:sldId id="272" r:id="rId22"/>
    <p:sldId id="289" r:id="rId23"/>
    <p:sldId id="273" r:id="rId24"/>
    <p:sldId id="274" r:id="rId25"/>
    <p:sldId id="285" r:id="rId26"/>
    <p:sldId id="286" r:id="rId27"/>
    <p:sldId id="275" r:id="rId28"/>
    <p:sldId id="290" r:id="rId29"/>
    <p:sldId id="276" r:id="rId30"/>
    <p:sldId id="277" r:id="rId31"/>
    <p:sldId id="278" r:id="rId32"/>
    <p:sldId id="279" r:id="rId33"/>
    <p:sldId id="280" r:id="rId34"/>
    <p:sldId id="281" r:id="rId3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olo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16" name="Segnaposto dat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17/02/2013</a:t>
            </a:fld>
            <a:endParaRPr lang="it-IT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17/02/2013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17/02/2013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7" name="Segnaposto contenuto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17/02/2013</a:t>
            </a:fld>
            <a:endParaRPr lang="it-IT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9" name="Segnaposto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17/02/2013</a:t>
            </a:fld>
            <a:endParaRPr lang="it-IT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1" name="Segnaposto dat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17/02/2013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25" name="Segnaposto testo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8" name="Segnaposto contenuto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17/02/2013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17/02/2013</a:t>
            </a:fld>
            <a:endParaRPr lang="it-IT"/>
          </a:p>
        </p:txBody>
      </p:sp>
      <p:sp>
        <p:nvSpPr>
          <p:cNvPr id="21" name="Segnaposto piè di pagina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17/02/2013</a:t>
            </a:fld>
            <a:endParaRPr lang="it-IT"/>
          </a:p>
        </p:txBody>
      </p:sp>
      <p:sp>
        <p:nvSpPr>
          <p:cNvPr id="24" name="Segnaposto piè di pagina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17/02/2013</a:t>
            </a:fld>
            <a:endParaRPr lang="it-IT"/>
          </a:p>
        </p:txBody>
      </p:sp>
      <p:sp>
        <p:nvSpPr>
          <p:cNvPr id="29" name="Segnaposto piè di pagina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immagin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17/02/2013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/>
              <a:pPr/>
              <a:t>17/02/2013</a:t>
            </a:fld>
            <a:endParaRPr lang="it-IT"/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titolo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nettore 1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K:\Foto\Adozioni%20Internazionali\2013\02-15%20Oreno%20-%20Casino%20Villa%20Borromeo\ppt%20serata\Life%20In%20The%20Fast%20Lane.MP3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Oreno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32656"/>
            <a:ext cx="8316416" cy="6237312"/>
          </a:xfrm>
          <a:prstGeom prst="rect">
            <a:avLst/>
          </a:prstGeom>
        </p:spPr>
      </p:pic>
      <p:pic>
        <p:nvPicPr>
          <p:cNvPr id="3" name="Life In The Fast Lan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028384" y="508518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DSC059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1772816"/>
            <a:ext cx="4320480" cy="2880320"/>
          </a:xfrm>
          <a:prstGeom prst="rect">
            <a:avLst/>
          </a:prstGeom>
        </p:spPr>
      </p:pic>
      <p:pic>
        <p:nvPicPr>
          <p:cNvPr id="6" name="Immagine 5" descr="DSC059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4509120"/>
            <a:ext cx="3456384" cy="2304256"/>
          </a:xfrm>
          <a:prstGeom prst="rect">
            <a:avLst/>
          </a:prstGeom>
        </p:spPr>
      </p:pic>
      <p:pic>
        <p:nvPicPr>
          <p:cNvPr id="10" name="Immagine 9" descr="DSC059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188640"/>
            <a:ext cx="3672408" cy="2448272"/>
          </a:xfrm>
          <a:prstGeom prst="rect">
            <a:avLst/>
          </a:prstGeom>
        </p:spPr>
      </p:pic>
      <p:pic>
        <p:nvPicPr>
          <p:cNvPr id="2" name="Immagine 1" descr="DSC0597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500" y="4625752"/>
            <a:ext cx="3348372" cy="2232248"/>
          </a:xfrm>
          <a:prstGeom prst="rect">
            <a:avLst/>
          </a:prstGeom>
        </p:spPr>
      </p:pic>
      <p:pic>
        <p:nvPicPr>
          <p:cNvPr id="4" name="Immagine 3" descr="DSC0597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496" y="116632"/>
            <a:ext cx="3780419" cy="2520280"/>
          </a:xfrm>
          <a:prstGeom prst="rect">
            <a:avLst/>
          </a:prstGeom>
        </p:spPr>
      </p:pic>
    </p:spTree>
  </p:cSld>
  <p:clrMapOvr>
    <a:masterClrMapping/>
  </p:clrMapOvr>
  <p:transition advTm="825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059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5" y="260648"/>
            <a:ext cx="3780419" cy="2520280"/>
          </a:xfrm>
          <a:prstGeom prst="rect">
            <a:avLst/>
          </a:prstGeom>
        </p:spPr>
      </p:pic>
      <p:pic>
        <p:nvPicPr>
          <p:cNvPr id="3" name="Immagine 2" descr="DSC059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3789040"/>
            <a:ext cx="3456383" cy="2304256"/>
          </a:xfrm>
          <a:prstGeom prst="rect">
            <a:avLst/>
          </a:prstGeom>
        </p:spPr>
      </p:pic>
      <p:pic>
        <p:nvPicPr>
          <p:cNvPr id="4" name="Immagine 3" descr="DSC059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80468" y="188640"/>
            <a:ext cx="4320480" cy="2880320"/>
          </a:xfrm>
          <a:prstGeom prst="rect">
            <a:avLst/>
          </a:prstGeom>
        </p:spPr>
      </p:pic>
      <p:pic>
        <p:nvPicPr>
          <p:cNvPr id="5" name="Immagine 4" descr="DSC059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3429000"/>
            <a:ext cx="4464496" cy="2976331"/>
          </a:xfrm>
          <a:prstGeom prst="rect">
            <a:avLst/>
          </a:prstGeom>
        </p:spPr>
      </p:pic>
    </p:spTree>
  </p:cSld>
  <p:clrMapOvr>
    <a:masterClrMapping/>
  </p:clrMapOvr>
  <p:transition advTm="6844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DSC059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188640"/>
            <a:ext cx="3672408" cy="2448272"/>
          </a:xfrm>
          <a:prstGeom prst="rect">
            <a:avLst/>
          </a:prstGeom>
        </p:spPr>
      </p:pic>
      <p:pic>
        <p:nvPicPr>
          <p:cNvPr id="5" name="Immagine 4" descr="DSC059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4437112"/>
            <a:ext cx="3564395" cy="2376264"/>
          </a:xfrm>
          <a:prstGeom prst="rect">
            <a:avLst/>
          </a:prstGeom>
        </p:spPr>
      </p:pic>
      <p:pic>
        <p:nvPicPr>
          <p:cNvPr id="3" name="Immagine 2" descr="DSC059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48272" y="2348880"/>
            <a:ext cx="3491880" cy="2327920"/>
          </a:xfrm>
          <a:prstGeom prst="rect">
            <a:avLst/>
          </a:prstGeom>
        </p:spPr>
      </p:pic>
      <p:pic>
        <p:nvPicPr>
          <p:cNvPr id="2" name="Immagine 1" descr="DSC0598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32656"/>
            <a:ext cx="3491880" cy="2327920"/>
          </a:xfrm>
          <a:prstGeom prst="rect">
            <a:avLst/>
          </a:prstGeom>
        </p:spPr>
      </p:pic>
      <p:pic>
        <p:nvPicPr>
          <p:cNvPr id="6" name="Immagine 5" descr="DSC0599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3607" y="4509120"/>
            <a:ext cx="3348371" cy="2232248"/>
          </a:xfrm>
          <a:prstGeom prst="rect">
            <a:avLst/>
          </a:prstGeom>
        </p:spPr>
      </p:pic>
    </p:spTree>
  </p:cSld>
  <p:clrMapOvr>
    <a:masterClrMapping/>
  </p:clrMapOvr>
  <p:transition advTm="7937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DSC06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7" y="476672"/>
            <a:ext cx="4104455" cy="2736304"/>
          </a:xfrm>
          <a:prstGeom prst="rect">
            <a:avLst/>
          </a:prstGeom>
        </p:spPr>
      </p:pic>
      <p:pic>
        <p:nvPicPr>
          <p:cNvPr id="6" name="Immagine 5" descr="DSC06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3140968"/>
            <a:ext cx="5184576" cy="3456385"/>
          </a:xfrm>
          <a:prstGeom prst="rect">
            <a:avLst/>
          </a:prstGeom>
        </p:spPr>
      </p:pic>
      <p:pic>
        <p:nvPicPr>
          <p:cNvPr id="7" name="Immagine 6" descr="DSC06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63989" y="260648"/>
            <a:ext cx="4428491" cy="2952328"/>
          </a:xfrm>
          <a:prstGeom prst="rect">
            <a:avLst/>
          </a:prstGeom>
        </p:spPr>
      </p:pic>
    </p:spTree>
  </p:cSld>
  <p:clrMapOvr>
    <a:masterClrMapping/>
  </p:clrMapOvr>
  <p:transition advTm="7734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06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80661"/>
            <a:ext cx="4464496" cy="2976331"/>
          </a:xfrm>
          <a:prstGeom prst="rect">
            <a:avLst/>
          </a:prstGeom>
        </p:spPr>
      </p:pic>
      <p:pic>
        <p:nvPicPr>
          <p:cNvPr id="3" name="Immagine 2" descr="DSC06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40360" y="3380994"/>
            <a:ext cx="4836096" cy="3224065"/>
          </a:xfrm>
          <a:prstGeom prst="rect">
            <a:avLst/>
          </a:prstGeom>
        </p:spPr>
      </p:pic>
    </p:spTree>
  </p:cSld>
  <p:clrMapOvr>
    <a:masterClrMapping/>
  </p:clrMapOvr>
  <p:transition advTm="7312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06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5184576" cy="3456384"/>
          </a:xfrm>
          <a:prstGeom prst="rect">
            <a:avLst/>
          </a:prstGeom>
        </p:spPr>
      </p:pic>
      <p:pic>
        <p:nvPicPr>
          <p:cNvPr id="7" name="Immagine 6" descr="DSC06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0420" y="3309325"/>
            <a:ext cx="5040052" cy="3360035"/>
          </a:xfrm>
          <a:prstGeom prst="rect">
            <a:avLst/>
          </a:prstGeom>
        </p:spPr>
      </p:pic>
    </p:spTree>
  </p:cSld>
  <p:clrMapOvr>
    <a:masterClrMapping/>
  </p:clrMapOvr>
  <p:transition advTm="7969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06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332656"/>
            <a:ext cx="5040560" cy="3360373"/>
          </a:xfrm>
          <a:prstGeom prst="rect">
            <a:avLst/>
          </a:prstGeom>
        </p:spPr>
      </p:pic>
      <p:pic>
        <p:nvPicPr>
          <p:cNvPr id="3" name="Immagine 2" descr="DSC06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428661"/>
            <a:ext cx="4896544" cy="3264363"/>
          </a:xfrm>
          <a:prstGeom prst="rect">
            <a:avLst/>
          </a:prstGeom>
        </p:spPr>
      </p:pic>
    </p:spTree>
  </p:cSld>
  <p:clrMapOvr>
    <a:masterClrMapping/>
  </p:clrMapOvr>
  <p:transition advTm="8172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DSC06010.JPG"/>
          <p:cNvPicPr>
            <a:picLocks noChangeAspect="1"/>
          </p:cNvPicPr>
          <p:nvPr/>
        </p:nvPicPr>
        <p:blipFill>
          <a:blip r:embed="rId2" cstate="print">
            <a:lum bright="4000" contrast="5000"/>
          </a:blip>
          <a:stretch>
            <a:fillRect/>
          </a:stretch>
        </p:blipFill>
        <p:spPr>
          <a:xfrm>
            <a:off x="4211960" y="3309326"/>
            <a:ext cx="4932040" cy="3288026"/>
          </a:xfrm>
          <a:prstGeom prst="rect">
            <a:avLst/>
          </a:prstGeom>
        </p:spPr>
      </p:pic>
      <p:pic>
        <p:nvPicPr>
          <p:cNvPr id="6" name="Immagine 5" descr="DSC06015.JPG"/>
          <p:cNvPicPr>
            <a:picLocks noChangeAspect="1"/>
          </p:cNvPicPr>
          <p:nvPr/>
        </p:nvPicPr>
        <p:blipFill>
          <a:blip r:embed="rId3" cstate="print">
            <a:lum bright="3000" contrast="3000"/>
          </a:blip>
          <a:stretch>
            <a:fillRect/>
          </a:stretch>
        </p:blipFill>
        <p:spPr>
          <a:xfrm>
            <a:off x="3851920" y="164638"/>
            <a:ext cx="5040560" cy="3360374"/>
          </a:xfrm>
          <a:prstGeom prst="rect">
            <a:avLst/>
          </a:prstGeom>
        </p:spPr>
      </p:pic>
      <p:pic>
        <p:nvPicPr>
          <p:cNvPr id="4" name="Immagine 3" descr="DSC06013.JPG"/>
          <p:cNvPicPr>
            <a:picLocks noChangeAspect="1"/>
          </p:cNvPicPr>
          <p:nvPr/>
        </p:nvPicPr>
        <p:blipFill>
          <a:blip r:embed="rId4" cstate="print">
            <a:lum bright="4000" contrast="1000"/>
          </a:blip>
          <a:stretch>
            <a:fillRect/>
          </a:stretch>
        </p:blipFill>
        <p:spPr>
          <a:xfrm>
            <a:off x="179511" y="3356992"/>
            <a:ext cx="4968553" cy="3312368"/>
          </a:xfrm>
          <a:prstGeom prst="rect">
            <a:avLst/>
          </a:prstGeom>
        </p:spPr>
      </p:pic>
      <p:pic>
        <p:nvPicPr>
          <p:cNvPr id="7" name="Immagine 6" descr="DSC059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980728"/>
            <a:ext cx="2193479" cy="1460932"/>
          </a:xfrm>
          <a:prstGeom prst="rect">
            <a:avLst/>
          </a:prstGeom>
        </p:spPr>
      </p:pic>
    </p:spTree>
  </p:cSld>
  <p:clrMapOvr>
    <a:masterClrMapping/>
  </p:clrMapOvr>
  <p:transition advTm="7468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06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789040"/>
            <a:ext cx="4247964" cy="2831976"/>
          </a:xfrm>
          <a:prstGeom prst="rect">
            <a:avLst/>
          </a:prstGeom>
        </p:spPr>
      </p:pic>
      <p:pic>
        <p:nvPicPr>
          <p:cNvPr id="3" name="Immagine 2" descr="DSC06014.JPG"/>
          <p:cNvPicPr>
            <a:picLocks noChangeAspect="1"/>
          </p:cNvPicPr>
          <p:nvPr/>
        </p:nvPicPr>
        <p:blipFill>
          <a:blip r:embed="rId3" cstate="print">
            <a:lum bright="16000" contrast="10000"/>
          </a:blip>
          <a:stretch>
            <a:fillRect/>
          </a:stretch>
        </p:blipFill>
        <p:spPr>
          <a:xfrm>
            <a:off x="1979712" y="68627"/>
            <a:ext cx="5040560" cy="3360373"/>
          </a:xfrm>
          <a:prstGeom prst="rect">
            <a:avLst/>
          </a:prstGeom>
        </p:spPr>
      </p:pic>
      <p:pic>
        <p:nvPicPr>
          <p:cNvPr id="4" name="Immagine 3" descr="DSC060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501346"/>
            <a:ext cx="4427984" cy="2951990"/>
          </a:xfrm>
          <a:prstGeom prst="rect">
            <a:avLst/>
          </a:prstGeom>
        </p:spPr>
      </p:pic>
    </p:spTree>
  </p:cSld>
  <p:clrMapOvr>
    <a:masterClrMapping/>
  </p:clrMapOvr>
  <p:transition advTm="7844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DSC06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933056"/>
            <a:ext cx="4032448" cy="2698039"/>
          </a:xfrm>
          <a:prstGeom prst="rect">
            <a:avLst/>
          </a:prstGeom>
        </p:spPr>
      </p:pic>
      <p:pic>
        <p:nvPicPr>
          <p:cNvPr id="5" name="Immagine 4" descr="DSC06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3628" y="164637"/>
            <a:ext cx="5220580" cy="3480387"/>
          </a:xfrm>
          <a:prstGeom prst="rect">
            <a:avLst/>
          </a:prstGeom>
        </p:spPr>
      </p:pic>
      <p:pic>
        <p:nvPicPr>
          <p:cNvPr id="6" name="Immagine 5" descr="DSC060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3573016"/>
            <a:ext cx="4463988" cy="2975992"/>
          </a:xfrm>
          <a:prstGeom prst="rect">
            <a:avLst/>
          </a:prstGeom>
        </p:spPr>
      </p:pic>
    </p:spTree>
  </p:cSld>
  <p:clrMapOvr>
    <a:masterClrMapping/>
  </p:clrMapOvr>
  <p:transition advTm="8532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bg_affresch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763688" y="5457418"/>
            <a:ext cx="17908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640000"/>
                </a:solidFill>
                <a:latin typeface="Monotype Corsiva" pitchFamily="66" charset="0"/>
              </a:rPr>
              <a:t>Catering a cura di</a:t>
            </a:r>
          </a:p>
          <a:p>
            <a:pPr algn="ctr"/>
            <a:r>
              <a:rPr lang="it-IT" sz="2000" dirty="0" smtClean="0">
                <a:solidFill>
                  <a:srgbClr val="640000"/>
                </a:solidFill>
                <a:latin typeface="Monotype Corsiva" pitchFamily="66" charset="0"/>
              </a:rPr>
              <a:t>Lorena </a:t>
            </a:r>
            <a:r>
              <a:rPr lang="it-IT" sz="2000" dirty="0" err="1" smtClean="0">
                <a:solidFill>
                  <a:srgbClr val="640000"/>
                </a:solidFill>
                <a:latin typeface="Monotype Corsiva" pitchFamily="66" charset="0"/>
              </a:rPr>
              <a:t>Vezzola</a:t>
            </a:r>
            <a:endParaRPr lang="it-IT" sz="2000" dirty="0">
              <a:solidFill>
                <a:srgbClr val="640000"/>
              </a:solidFill>
              <a:latin typeface="Monotype Corsiva" pitchFamily="66" charset="0"/>
            </a:endParaRPr>
          </a:p>
        </p:txBody>
      </p:sp>
      <p:pic>
        <p:nvPicPr>
          <p:cNvPr id="5" name="Immagine 4" descr="tableau de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8472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Tm="7813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06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2780930"/>
            <a:ext cx="6084168" cy="4056111"/>
          </a:xfrm>
          <a:prstGeom prst="rect">
            <a:avLst/>
          </a:prstGeom>
        </p:spPr>
      </p:pic>
      <p:pic>
        <p:nvPicPr>
          <p:cNvPr id="3" name="Immagine 2" descr="DSC06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68627"/>
            <a:ext cx="5256584" cy="3504389"/>
          </a:xfrm>
          <a:prstGeom prst="rect">
            <a:avLst/>
          </a:prstGeom>
        </p:spPr>
      </p:pic>
    </p:spTree>
  </p:cSld>
  <p:clrMapOvr>
    <a:masterClrMapping/>
  </p:clrMapOvr>
  <p:transition advTm="6781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DSC06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2420888"/>
            <a:ext cx="6516216" cy="4344144"/>
          </a:xfrm>
          <a:prstGeom prst="rect">
            <a:avLst/>
          </a:prstGeom>
        </p:spPr>
      </p:pic>
      <p:pic>
        <p:nvPicPr>
          <p:cNvPr id="2" name="Immagine 1" descr="DSC06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64976"/>
            <a:ext cx="5220072" cy="3480048"/>
          </a:xfrm>
          <a:prstGeom prst="rect">
            <a:avLst/>
          </a:prstGeom>
        </p:spPr>
      </p:pic>
    </p:spTree>
  </p:cSld>
  <p:clrMapOvr>
    <a:masterClrMapping/>
  </p:clrMapOvr>
  <p:transition advTm="7344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DSC060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116632"/>
            <a:ext cx="5616624" cy="3744416"/>
          </a:xfrm>
          <a:prstGeom prst="rect">
            <a:avLst/>
          </a:prstGeom>
        </p:spPr>
      </p:pic>
      <p:pic>
        <p:nvPicPr>
          <p:cNvPr id="2" name="Immagine 1" descr="DSC060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333328"/>
            <a:ext cx="5004048" cy="3336032"/>
          </a:xfrm>
          <a:prstGeom prst="rect">
            <a:avLst/>
          </a:prstGeom>
        </p:spPr>
      </p:pic>
    </p:spTree>
  </p:cSld>
  <p:clrMapOvr>
    <a:masterClrMapping/>
  </p:clrMapOvr>
  <p:transition advTm="6297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060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8072" y="3717032"/>
            <a:ext cx="4355976" cy="2903984"/>
          </a:xfrm>
          <a:prstGeom prst="rect">
            <a:avLst/>
          </a:prstGeom>
        </p:spPr>
      </p:pic>
      <p:pic>
        <p:nvPicPr>
          <p:cNvPr id="4" name="Immagine 3" descr="DSC060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32656"/>
            <a:ext cx="3707904" cy="2471936"/>
          </a:xfrm>
          <a:prstGeom prst="rect">
            <a:avLst/>
          </a:prstGeom>
        </p:spPr>
      </p:pic>
      <p:pic>
        <p:nvPicPr>
          <p:cNvPr id="5" name="Immagine 4" descr="DSC060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64495" y="404665"/>
            <a:ext cx="4536505" cy="3024336"/>
          </a:xfrm>
          <a:prstGeom prst="rect">
            <a:avLst/>
          </a:prstGeom>
        </p:spPr>
      </p:pic>
      <p:pic>
        <p:nvPicPr>
          <p:cNvPr id="6" name="Immagine 5" descr="DSC060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2120" y="4437112"/>
            <a:ext cx="2880320" cy="1920213"/>
          </a:xfrm>
          <a:prstGeom prst="rect">
            <a:avLst/>
          </a:prstGeom>
        </p:spPr>
      </p:pic>
    </p:spTree>
  </p:cSld>
  <p:clrMapOvr>
    <a:masterClrMapping/>
  </p:clrMapOvr>
  <p:transition advTm="8593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DSC060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097" y="3240360"/>
            <a:ext cx="5359523" cy="3573016"/>
          </a:xfrm>
          <a:prstGeom prst="rect">
            <a:avLst/>
          </a:prstGeom>
        </p:spPr>
      </p:pic>
      <p:pic>
        <p:nvPicPr>
          <p:cNvPr id="3" name="Immagine 2" descr="DSC060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72008"/>
            <a:ext cx="5035488" cy="3356992"/>
          </a:xfrm>
          <a:prstGeom prst="rect">
            <a:avLst/>
          </a:prstGeom>
        </p:spPr>
      </p:pic>
    </p:spTree>
  </p:cSld>
  <p:clrMapOvr>
    <a:masterClrMapping/>
  </p:clrMapOvr>
  <p:transition advTm="6672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DSC060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3116965"/>
            <a:ext cx="5328592" cy="3552395"/>
          </a:xfrm>
          <a:prstGeom prst="rect">
            <a:avLst/>
          </a:prstGeom>
        </p:spPr>
      </p:pic>
      <p:pic>
        <p:nvPicPr>
          <p:cNvPr id="2" name="Immagine 1" descr="DSC060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39"/>
            <a:ext cx="4860541" cy="3240361"/>
          </a:xfrm>
          <a:prstGeom prst="rect">
            <a:avLst/>
          </a:prstGeom>
        </p:spPr>
      </p:pic>
    </p:spTree>
  </p:cSld>
  <p:clrMapOvr>
    <a:masterClrMapping/>
  </p:clrMapOvr>
  <p:transition advTm="5906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DSC06079.JPG"/>
          <p:cNvPicPr>
            <a:picLocks noChangeAspect="1"/>
          </p:cNvPicPr>
          <p:nvPr/>
        </p:nvPicPr>
        <p:blipFill>
          <a:blip r:embed="rId2" cstate="print">
            <a:lum bright="7000" contrast="4000"/>
          </a:blip>
          <a:stretch>
            <a:fillRect/>
          </a:stretch>
        </p:blipFill>
        <p:spPr>
          <a:xfrm>
            <a:off x="3995936" y="3425957"/>
            <a:ext cx="5148064" cy="3432043"/>
          </a:xfrm>
          <a:prstGeom prst="rect">
            <a:avLst/>
          </a:prstGeom>
        </p:spPr>
      </p:pic>
      <p:pic>
        <p:nvPicPr>
          <p:cNvPr id="4" name="Immagine 3" descr="DSC060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573015"/>
            <a:ext cx="4572507" cy="3048339"/>
          </a:xfrm>
          <a:prstGeom prst="rect">
            <a:avLst/>
          </a:prstGeom>
        </p:spPr>
      </p:pic>
      <p:pic>
        <p:nvPicPr>
          <p:cNvPr id="2" name="Immagine 1" descr="DSC06072.JPG"/>
          <p:cNvPicPr>
            <a:picLocks noChangeAspect="1"/>
          </p:cNvPicPr>
          <p:nvPr/>
        </p:nvPicPr>
        <p:blipFill>
          <a:blip r:embed="rId4" cstate="print">
            <a:lum bright="12000" contrast="7000"/>
          </a:blip>
          <a:stretch>
            <a:fillRect/>
          </a:stretch>
        </p:blipFill>
        <p:spPr>
          <a:xfrm>
            <a:off x="2123728" y="116632"/>
            <a:ext cx="5400600" cy="35986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8828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DSC06062.JPG"/>
          <p:cNvPicPr>
            <a:picLocks noChangeAspect="1"/>
          </p:cNvPicPr>
          <p:nvPr/>
        </p:nvPicPr>
        <p:blipFill>
          <a:blip r:embed="rId2" cstate="print">
            <a:lum bright="12000" contrast="4000"/>
          </a:blip>
          <a:stretch>
            <a:fillRect/>
          </a:stretch>
        </p:blipFill>
        <p:spPr>
          <a:xfrm>
            <a:off x="107504" y="116631"/>
            <a:ext cx="5904656" cy="3936437"/>
          </a:xfrm>
          <a:prstGeom prst="rect">
            <a:avLst/>
          </a:prstGeom>
        </p:spPr>
      </p:pic>
      <p:pic>
        <p:nvPicPr>
          <p:cNvPr id="3" name="Immagine 2" descr="DSC060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765038"/>
            <a:ext cx="4464496" cy="2976330"/>
          </a:xfrm>
          <a:prstGeom prst="rect">
            <a:avLst/>
          </a:prstGeom>
        </p:spPr>
      </p:pic>
    </p:spTree>
  </p:cSld>
  <p:clrMapOvr>
    <a:masterClrMapping/>
  </p:clrMapOvr>
  <p:transition advTm="711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bg_affresch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11975" cy="6858000"/>
          </a:xfrm>
          <a:prstGeom prst="rect">
            <a:avLst/>
          </a:prstGeom>
        </p:spPr>
      </p:pic>
      <p:pic>
        <p:nvPicPr>
          <p:cNvPr id="4" name="Immagine 3" descr="Segnalibro de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4293096"/>
            <a:ext cx="9065758" cy="1800200"/>
          </a:xfrm>
          <a:prstGeom prst="rect">
            <a:avLst/>
          </a:prstGeom>
        </p:spPr>
      </p:pic>
      <p:pic>
        <p:nvPicPr>
          <p:cNvPr id="5" name="Immagine 4" descr="bg_home_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0"/>
            <a:ext cx="2565115" cy="1628800"/>
          </a:xfrm>
          <a:prstGeom prst="rect">
            <a:avLst/>
          </a:prstGeom>
        </p:spPr>
      </p:pic>
    </p:spTree>
  </p:cSld>
  <p:clrMapOvr>
    <a:masterClrMapping/>
  </p:clrMapOvr>
  <p:transition advTm="57625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06064.JPG"/>
          <p:cNvPicPr>
            <a:picLocks noChangeAspect="1"/>
          </p:cNvPicPr>
          <p:nvPr/>
        </p:nvPicPr>
        <p:blipFill>
          <a:blip r:embed="rId2" cstate="print">
            <a:lum bright="25000" contrast="32000"/>
          </a:blip>
          <a:stretch>
            <a:fillRect/>
          </a:stretch>
        </p:blipFill>
        <p:spPr>
          <a:xfrm>
            <a:off x="539552" y="3668688"/>
            <a:ext cx="4464496" cy="2976331"/>
          </a:xfrm>
          <a:prstGeom prst="rect">
            <a:avLst/>
          </a:prstGeom>
        </p:spPr>
      </p:pic>
      <p:pic>
        <p:nvPicPr>
          <p:cNvPr id="5" name="Immagine 4" descr="DSC060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7925" y="44624"/>
            <a:ext cx="3564395" cy="2376264"/>
          </a:xfrm>
          <a:prstGeom prst="rect">
            <a:avLst/>
          </a:prstGeom>
        </p:spPr>
      </p:pic>
      <p:pic>
        <p:nvPicPr>
          <p:cNvPr id="7" name="Immagine 6" descr="DSC060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2132856"/>
            <a:ext cx="2446833" cy="4611637"/>
          </a:xfrm>
          <a:prstGeom prst="rect">
            <a:avLst/>
          </a:prstGeom>
        </p:spPr>
      </p:pic>
      <p:pic>
        <p:nvPicPr>
          <p:cNvPr id="4" name="Immagine 3" descr="DSC0606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260648"/>
            <a:ext cx="4211960" cy="2807974"/>
          </a:xfrm>
          <a:prstGeom prst="rect">
            <a:avLst/>
          </a:prstGeom>
        </p:spPr>
      </p:pic>
      <p:pic>
        <p:nvPicPr>
          <p:cNvPr id="8" name="Immagine 7" descr="DSC06065_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839" y="2736304"/>
            <a:ext cx="1512833" cy="1772816"/>
          </a:xfrm>
          <a:prstGeom prst="rect">
            <a:avLst/>
          </a:prstGeom>
        </p:spPr>
      </p:pic>
      <p:pic>
        <p:nvPicPr>
          <p:cNvPr id="3" name="Immagine 2" descr="DSC0606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98713" y="2636912"/>
            <a:ext cx="1929471" cy="2386756"/>
          </a:xfrm>
          <a:prstGeom prst="rect">
            <a:avLst/>
          </a:prstGeom>
        </p:spPr>
      </p:pic>
    </p:spTree>
  </p:cSld>
  <p:clrMapOvr>
    <a:masterClrMapping/>
  </p:clrMapOvr>
  <p:transition advTm="3562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059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3717032"/>
            <a:ext cx="4256940" cy="2837960"/>
          </a:xfrm>
          <a:prstGeom prst="rect">
            <a:avLst/>
          </a:prstGeom>
        </p:spPr>
      </p:pic>
      <p:pic>
        <p:nvPicPr>
          <p:cNvPr id="3" name="Immagine 2" descr="DSC059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124744"/>
            <a:ext cx="4256940" cy="2837960"/>
          </a:xfrm>
          <a:prstGeom prst="rect">
            <a:avLst/>
          </a:prstGeom>
        </p:spPr>
      </p:pic>
      <p:pic>
        <p:nvPicPr>
          <p:cNvPr id="4" name="Immagine 3" descr="DSC059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32656"/>
            <a:ext cx="4256940" cy="2837960"/>
          </a:xfrm>
          <a:prstGeom prst="rect">
            <a:avLst/>
          </a:prstGeom>
        </p:spPr>
      </p:pic>
    </p:spTree>
  </p:cSld>
  <p:clrMapOvr>
    <a:masterClrMapping/>
  </p:clrMapOvr>
  <p:transition advTm="6782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06071.JPG"/>
          <p:cNvPicPr>
            <a:picLocks noChangeAspect="1"/>
          </p:cNvPicPr>
          <p:nvPr/>
        </p:nvPicPr>
        <p:blipFill>
          <a:blip r:embed="rId2" cstate="print">
            <a:lum bright="11000" contrast="6000"/>
          </a:blip>
          <a:stretch>
            <a:fillRect/>
          </a:stretch>
        </p:blipFill>
        <p:spPr>
          <a:xfrm>
            <a:off x="2267744" y="212304"/>
            <a:ext cx="4680520" cy="3120347"/>
          </a:xfrm>
          <a:prstGeom prst="rect">
            <a:avLst/>
          </a:prstGeom>
        </p:spPr>
      </p:pic>
      <p:pic>
        <p:nvPicPr>
          <p:cNvPr id="3" name="Immagine 2" descr="DSC060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717032"/>
            <a:ext cx="4428491" cy="2952328"/>
          </a:xfrm>
          <a:prstGeom prst="rect">
            <a:avLst/>
          </a:prstGeom>
        </p:spPr>
      </p:pic>
      <p:pic>
        <p:nvPicPr>
          <p:cNvPr id="4" name="Immagine 3" descr="DSC060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52021" y="3429000"/>
            <a:ext cx="4212467" cy="280831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DSC060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3212976"/>
            <a:ext cx="5328592" cy="3552395"/>
          </a:xfrm>
          <a:prstGeom prst="rect">
            <a:avLst/>
          </a:prstGeom>
        </p:spPr>
      </p:pic>
      <p:pic>
        <p:nvPicPr>
          <p:cNvPr id="2" name="Immagine 1" descr="DSC060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32656"/>
            <a:ext cx="4283968" cy="2855979"/>
          </a:xfrm>
          <a:prstGeom prst="rect">
            <a:avLst/>
          </a:prstGeom>
        </p:spPr>
      </p:pic>
      <p:pic>
        <p:nvPicPr>
          <p:cNvPr id="4" name="Immagine 3" descr="DSC060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32656"/>
            <a:ext cx="4283968" cy="285597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060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8071" y="3872069"/>
            <a:ext cx="4195937" cy="2797291"/>
          </a:xfrm>
          <a:prstGeom prst="rect">
            <a:avLst/>
          </a:prstGeom>
        </p:spPr>
      </p:pic>
      <p:pic>
        <p:nvPicPr>
          <p:cNvPr id="3" name="Immagine 2" descr="DSC060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1484784"/>
            <a:ext cx="2880320" cy="4320480"/>
          </a:xfrm>
          <a:prstGeom prst="rect">
            <a:avLst/>
          </a:prstGeom>
        </p:spPr>
      </p:pic>
      <p:pic>
        <p:nvPicPr>
          <p:cNvPr id="4" name="Immagine 3" descr="DSC060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188640"/>
            <a:ext cx="5276057" cy="351737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DSC060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188640"/>
            <a:ext cx="4931973" cy="3287982"/>
          </a:xfrm>
          <a:prstGeom prst="rect">
            <a:avLst/>
          </a:prstGeom>
        </p:spPr>
      </p:pic>
      <p:pic>
        <p:nvPicPr>
          <p:cNvPr id="5" name="Immagine 4" descr="DSC060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824" y="3681028"/>
            <a:ext cx="1925960" cy="2888940"/>
          </a:xfrm>
          <a:prstGeom prst="rect">
            <a:avLst/>
          </a:prstGeom>
        </p:spPr>
      </p:pic>
      <p:pic>
        <p:nvPicPr>
          <p:cNvPr id="6" name="Immagine 5" descr="DSC060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2157" y="3717032"/>
            <a:ext cx="1949963" cy="2924944"/>
          </a:xfrm>
          <a:prstGeom prst="rect">
            <a:avLst/>
          </a:prstGeom>
        </p:spPr>
      </p:pic>
      <p:pic>
        <p:nvPicPr>
          <p:cNvPr id="7" name="Immagine 6" descr="DSC060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2241" y="3717032"/>
            <a:ext cx="1913926" cy="287088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06045.JPG"/>
          <p:cNvPicPr>
            <a:picLocks noChangeAspect="1"/>
          </p:cNvPicPr>
          <p:nvPr/>
        </p:nvPicPr>
        <p:blipFill>
          <a:blip r:embed="rId2" cstate="print">
            <a:lum bright="8000"/>
          </a:blip>
          <a:stretch>
            <a:fillRect/>
          </a:stretch>
        </p:blipFill>
        <p:spPr>
          <a:xfrm>
            <a:off x="1115616" y="260648"/>
            <a:ext cx="2376264" cy="2409850"/>
          </a:xfrm>
          <a:prstGeom prst="rect">
            <a:avLst/>
          </a:prstGeom>
        </p:spPr>
      </p:pic>
      <p:pic>
        <p:nvPicPr>
          <p:cNvPr id="3" name="Immagine 2" descr="DSC06048.JPG"/>
          <p:cNvPicPr>
            <a:picLocks noChangeAspect="1"/>
          </p:cNvPicPr>
          <p:nvPr/>
        </p:nvPicPr>
        <p:blipFill>
          <a:blip r:embed="rId3" cstate="print">
            <a:lum bright="8000"/>
          </a:blip>
          <a:stretch>
            <a:fillRect/>
          </a:stretch>
        </p:blipFill>
        <p:spPr>
          <a:xfrm>
            <a:off x="5004048" y="414096"/>
            <a:ext cx="3352869" cy="2235246"/>
          </a:xfrm>
          <a:prstGeom prst="rect">
            <a:avLst/>
          </a:prstGeom>
        </p:spPr>
      </p:pic>
      <p:pic>
        <p:nvPicPr>
          <p:cNvPr id="4" name="Immagine 3" descr="DSC059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2812761"/>
            <a:ext cx="5976664" cy="385659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DSC059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5856" y="548680"/>
            <a:ext cx="2664296" cy="3996444"/>
          </a:xfrm>
          <a:prstGeom prst="rect">
            <a:avLst/>
          </a:prstGeom>
        </p:spPr>
      </p:pic>
      <p:pic>
        <p:nvPicPr>
          <p:cNvPr id="2" name="Immagine 1" descr="DSC059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44616" y="116632"/>
            <a:ext cx="3347864" cy="2231909"/>
          </a:xfrm>
          <a:prstGeom prst="rect">
            <a:avLst/>
          </a:prstGeom>
        </p:spPr>
      </p:pic>
      <p:pic>
        <p:nvPicPr>
          <p:cNvPr id="3" name="Immagine 2" descr="DSC059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32656"/>
            <a:ext cx="3347864" cy="2231909"/>
          </a:xfrm>
          <a:prstGeom prst="rect">
            <a:avLst/>
          </a:prstGeom>
        </p:spPr>
      </p:pic>
      <p:pic>
        <p:nvPicPr>
          <p:cNvPr id="5" name="Immagine 4" descr="DSC059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16624" y="3356992"/>
            <a:ext cx="3347864" cy="2231909"/>
          </a:xfrm>
          <a:prstGeom prst="rect">
            <a:avLst/>
          </a:prstGeom>
        </p:spPr>
      </p:pic>
      <p:pic>
        <p:nvPicPr>
          <p:cNvPr id="8" name="Immagine 7" descr="DSC0599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31840" y="4725144"/>
            <a:ext cx="3024336" cy="2016224"/>
          </a:xfrm>
          <a:prstGeom prst="rect">
            <a:avLst/>
          </a:prstGeom>
        </p:spPr>
      </p:pic>
      <p:pic>
        <p:nvPicPr>
          <p:cNvPr id="4" name="Immagine 3" descr="DSC0594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6024" y="2996952"/>
            <a:ext cx="3347864" cy="2231909"/>
          </a:xfrm>
          <a:prstGeom prst="rect">
            <a:avLst/>
          </a:prstGeom>
        </p:spPr>
      </p:pic>
    </p:spTree>
  </p:cSld>
  <p:clrMapOvr>
    <a:masterClrMapping/>
  </p:clrMapOvr>
  <p:transition advTm="75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059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2160" y="3104964"/>
            <a:ext cx="2376264" cy="3564396"/>
          </a:xfrm>
          <a:prstGeom prst="rect">
            <a:avLst/>
          </a:prstGeom>
        </p:spPr>
      </p:pic>
      <p:pic>
        <p:nvPicPr>
          <p:cNvPr id="3" name="Immagine 2" descr="DSC059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88640"/>
            <a:ext cx="4104456" cy="2736305"/>
          </a:xfrm>
          <a:prstGeom prst="rect">
            <a:avLst/>
          </a:prstGeom>
        </p:spPr>
      </p:pic>
      <p:pic>
        <p:nvPicPr>
          <p:cNvPr id="4" name="Immagine 3" descr="DSC059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620688"/>
            <a:ext cx="4320480" cy="2880320"/>
          </a:xfrm>
          <a:prstGeom prst="rect">
            <a:avLst/>
          </a:prstGeom>
        </p:spPr>
      </p:pic>
      <p:pic>
        <p:nvPicPr>
          <p:cNvPr id="5" name="Immagine 4" descr="DSC0599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592" y="3933056"/>
            <a:ext cx="3816424" cy="2544283"/>
          </a:xfrm>
          <a:prstGeom prst="rect">
            <a:avLst/>
          </a:prstGeom>
        </p:spPr>
      </p:pic>
    </p:spTree>
  </p:cSld>
  <p:clrMapOvr>
    <a:masterClrMapping/>
  </p:clrMapOvr>
  <p:transition advTm="7188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DSC060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advTm="8015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DSC059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2612909"/>
            <a:ext cx="2952328" cy="1968219"/>
          </a:xfrm>
          <a:prstGeom prst="rect">
            <a:avLst/>
          </a:prstGeom>
        </p:spPr>
      </p:pic>
      <p:pic>
        <p:nvPicPr>
          <p:cNvPr id="8" name="Immagine 7" descr="DSC059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3707904" y="4797155"/>
            <a:ext cx="1656183" cy="2376261"/>
          </a:xfrm>
          <a:prstGeom prst="rect">
            <a:avLst/>
          </a:prstGeom>
        </p:spPr>
      </p:pic>
      <p:pic>
        <p:nvPicPr>
          <p:cNvPr id="6" name="Immagine 5" descr="DSC059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8" y="2204864"/>
            <a:ext cx="4320480" cy="2880320"/>
          </a:xfrm>
          <a:prstGeom prst="rect">
            <a:avLst/>
          </a:prstGeom>
        </p:spPr>
      </p:pic>
      <p:pic>
        <p:nvPicPr>
          <p:cNvPr id="3" name="Immagine 2" descr="DSC059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44624"/>
            <a:ext cx="4104457" cy="2736304"/>
          </a:xfrm>
          <a:prstGeom prst="rect">
            <a:avLst/>
          </a:prstGeom>
        </p:spPr>
      </p:pic>
      <p:pic>
        <p:nvPicPr>
          <p:cNvPr id="4" name="Immagine 3" descr="DSC0593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504" y="4365104"/>
            <a:ext cx="3672408" cy="2448272"/>
          </a:xfrm>
          <a:prstGeom prst="rect">
            <a:avLst/>
          </a:prstGeom>
        </p:spPr>
      </p:pic>
      <p:pic>
        <p:nvPicPr>
          <p:cNvPr id="5" name="Immagine 4" descr="DSC0593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64088" y="4365105"/>
            <a:ext cx="3672408" cy="2448272"/>
          </a:xfrm>
          <a:prstGeom prst="rect">
            <a:avLst/>
          </a:prstGeom>
        </p:spPr>
      </p:pic>
      <p:pic>
        <p:nvPicPr>
          <p:cNvPr id="7" name="Immagine 6" descr="DSC0595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-108520" y="2780929"/>
            <a:ext cx="2592288" cy="1584176"/>
          </a:xfrm>
          <a:prstGeom prst="rect">
            <a:avLst/>
          </a:prstGeom>
        </p:spPr>
      </p:pic>
      <p:pic>
        <p:nvPicPr>
          <p:cNvPr id="10" name="Immagine 9" descr="DSC0596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" y="0"/>
            <a:ext cx="4279403" cy="2852935"/>
          </a:xfrm>
          <a:prstGeom prst="rect">
            <a:avLst/>
          </a:prstGeom>
        </p:spPr>
      </p:pic>
    </p:spTree>
  </p:cSld>
  <p:clrMapOvr>
    <a:masterClrMapping/>
  </p:clrMapOvr>
  <p:transition advTm="6453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059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3888" y="3176972"/>
            <a:ext cx="2232248" cy="3348372"/>
          </a:xfrm>
          <a:prstGeom prst="rect">
            <a:avLst/>
          </a:prstGeom>
        </p:spPr>
      </p:pic>
      <p:pic>
        <p:nvPicPr>
          <p:cNvPr id="3" name="Immagine 2" descr="DSC059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8580" y="72008"/>
            <a:ext cx="4279404" cy="2852936"/>
          </a:xfrm>
          <a:prstGeom prst="rect">
            <a:avLst/>
          </a:prstGeom>
        </p:spPr>
      </p:pic>
      <p:pic>
        <p:nvPicPr>
          <p:cNvPr id="5" name="Immagine 4" descr="DSC059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3501008"/>
            <a:ext cx="2069976" cy="3104964"/>
          </a:xfrm>
          <a:prstGeom prst="rect">
            <a:avLst/>
          </a:prstGeom>
        </p:spPr>
      </p:pic>
      <p:pic>
        <p:nvPicPr>
          <p:cNvPr id="8" name="Immagine 7" descr="DSC059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72008"/>
            <a:ext cx="4099384" cy="2732923"/>
          </a:xfrm>
          <a:prstGeom prst="rect">
            <a:avLst/>
          </a:prstGeom>
        </p:spPr>
      </p:pic>
      <p:pic>
        <p:nvPicPr>
          <p:cNvPr id="9" name="Immagine 8" descr="DSC0597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16216" y="3306384"/>
            <a:ext cx="2241983" cy="3362976"/>
          </a:xfrm>
          <a:prstGeom prst="rect">
            <a:avLst/>
          </a:prstGeom>
        </p:spPr>
      </p:pic>
    </p:spTree>
  </p:cSld>
  <p:clrMapOvr>
    <a:masterClrMapping/>
  </p:clrMapOvr>
  <p:transition advTm="5328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059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073092"/>
            <a:ext cx="2376264" cy="3564396"/>
          </a:xfrm>
          <a:prstGeom prst="rect">
            <a:avLst/>
          </a:prstGeom>
        </p:spPr>
      </p:pic>
      <p:pic>
        <p:nvPicPr>
          <p:cNvPr id="4" name="Immagine 3" descr="DSC059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17537" y="260648"/>
            <a:ext cx="4104455" cy="2736304"/>
          </a:xfrm>
          <a:prstGeom prst="rect">
            <a:avLst/>
          </a:prstGeom>
        </p:spPr>
      </p:pic>
      <p:pic>
        <p:nvPicPr>
          <p:cNvPr id="5" name="Immagine 4" descr="DSC0596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3231740"/>
            <a:ext cx="2339752" cy="3509628"/>
          </a:xfrm>
          <a:prstGeom prst="rect">
            <a:avLst/>
          </a:prstGeom>
        </p:spPr>
      </p:pic>
      <p:pic>
        <p:nvPicPr>
          <p:cNvPr id="7" name="Immagine 6" descr="DSC059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71800" y="3436440"/>
            <a:ext cx="3655495" cy="2584848"/>
          </a:xfrm>
          <a:prstGeom prst="rect">
            <a:avLst/>
          </a:prstGeom>
        </p:spPr>
      </p:pic>
      <p:pic>
        <p:nvPicPr>
          <p:cNvPr id="8" name="Immagine 7" descr="DSC0593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552" y="260648"/>
            <a:ext cx="3672408" cy="2448272"/>
          </a:xfrm>
          <a:prstGeom prst="rect">
            <a:avLst/>
          </a:prstGeom>
        </p:spPr>
      </p:pic>
    </p:spTree>
  </p:cSld>
  <p:clrMapOvr>
    <a:masterClrMapping/>
  </p:clrMapOvr>
  <p:transition advTm="7219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rra">
  <a:themeElements>
    <a:clrScheme name="Terr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err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err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273</TotalTime>
  <Words>6</Words>
  <Application>Microsoft Office PowerPoint</Application>
  <PresentationFormat>Presentazione su schermo (4:3)</PresentationFormat>
  <Paragraphs>2</Paragraphs>
  <Slides>34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35" baseType="lpstr">
      <vt:lpstr>Terra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Fambreno</dc:creator>
  <cp:lastModifiedBy>Fambreno</cp:lastModifiedBy>
  <cp:revision>16</cp:revision>
  <dcterms:created xsi:type="dcterms:W3CDTF">2013-02-16T14:06:12Z</dcterms:created>
  <dcterms:modified xsi:type="dcterms:W3CDTF">2013-02-17T17:27:30Z</dcterms:modified>
</cp:coreProperties>
</file>